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62626"/>
    <a:srgbClr val="5A9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3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2DAE7-1433-4BF1-83FB-1D08D997CEC7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9F86C-26D7-4785-9FAC-20D1195F7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64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标题 1"/>
          <p:cNvSpPr>
            <a:spLocks noGrp="1"/>
          </p:cNvSpPr>
          <p:nvPr>
            <p:ph type="ctrTitle" hasCustomPrompt="1"/>
          </p:nvPr>
        </p:nvSpPr>
        <p:spPr>
          <a:xfrm>
            <a:off x="695325" y="2607006"/>
            <a:ext cx="8160910" cy="821994"/>
          </a:xfrm>
          <a:prstGeom prst="rect">
            <a:avLst/>
          </a:prstGeom>
        </p:spPr>
        <p:txBody>
          <a:bodyPr anchor="ctr" anchorCtr="0"/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Click Here To Edit Title</a:t>
            </a:r>
            <a:endParaRPr lang="zh-CN" altLang="en-US"/>
          </a:p>
        </p:txBody>
      </p:sp>
      <p:sp>
        <p:nvSpPr>
          <p:cNvPr id="3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95325" y="3636494"/>
            <a:ext cx="5157787" cy="540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Here To Edit Speaker</a:t>
            </a: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18974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3"/>
          <p:cNvSpPr/>
          <p:nvPr userDrawn="1"/>
        </p:nvSpPr>
        <p:spPr>
          <a:xfrm flipH="1">
            <a:off x="695325" y="728417"/>
            <a:ext cx="49343" cy="5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44" name="文本占位符 2"/>
          <p:cNvSpPr>
            <a:spLocks noGrp="1"/>
          </p:cNvSpPr>
          <p:nvPr userDrawn="1">
            <p:ph type="body" idx="1" hasCustomPrompt="1"/>
          </p:nvPr>
        </p:nvSpPr>
        <p:spPr>
          <a:xfrm>
            <a:off x="938213" y="732017"/>
            <a:ext cx="5157787" cy="540000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Content</a:t>
            </a:r>
            <a:endParaRPr lang="zh-CN" altLang="en-US" smtClean="0"/>
          </a:p>
        </p:txBody>
      </p:sp>
      <p:sp>
        <p:nvSpPr>
          <p:cNvPr id="45" name="文本占位符 2"/>
          <p:cNvSpPr>
            <a:spLocks noGrp="1"/>
          </p:cNvSpPr>
          <p:nvPr>
            <p:ph type="body" idx="10" hasCustomPrompt="1"/>
          </p:nvPr>
        </p:nvSpPr>
        <p:spPr>
          <a:xfrm>
            <a:off x="1288957" y="1644880"/>
            <a:ext cx="5845088" cy="540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800" b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Here To Edit Chapter Heading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type="body" idx="11" hasCustomPrompt="1"/>
          </p:nvPr>
        </p:nvSpPr>
        <p:spPr>
          <a:xfrm>
            <a:off x="604359" y="1644880"/>
            <a:ext cx="665744" cy="4801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01</a:t>
            </a:r>
          </a:p>
        </p:txBody>
      </p:sp>
      <p:sp>
        <p:nvSpPr>
          <p:cNvPr id="17" name="文本占位符 2"/>
          <p:cNvSpPr>
            <a:spLocks noGrp="1"/>
          </p:cNvSpPr>
          <p:nvPr>
            <p:ph type="body" idx="12" hasCustomPrompt="1"/>
          </p:nvPr>
        </p:nvSpPr>
        <p:spPr>
          <a:xfrm>
            <a:off x="1288957" y="2497874"/>
            <a:ext cx="5845088" cy="540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Here To Edit Chapter Heading</a:t>
            </a:r>
          </a:p>
        </p:txBody>
      </p:sp>
      <p:sp>
        <p:nvSpPr>
          <p:cNvPr id="18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604359" y="2497874"/>
            <a:ext cx="665744" cy="4801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02</a:t>
            </a:r>
          </a:p>
        </p:txBody>
      </p:sp>
      <p:sp>
        <p:nvSpPr>
          <p:cNvPr id="19" name="文本占位符 2"/>
          <p:cNvSpPr>
            <a:spLocks noGrp="1"/>
          </p:cNvSpPr>
          <p:nvPr>
            <p:ph type="body" idx="14" hasCustomPrompt="1"/>
          </p:nvPr>
        </p:nvSpPr>
        <p:spPr>
          <a:xfrm>
            <a:off x="1288957" y="3350868"/>
            <a:ext cx="5845088" cy="540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Here To Edit Chapter Heading</a:t>
            </a:r>
          </a:p>
        </p:txBody>
      </p:sp>
      <p:sp>
        <p:nvSpPr>
          <p:cNvPr id="20" name="文本占位符 2"/>
          <p:cNvSpPr>
            <a:spLocks noGrp="1"/>
          </p:cNvSpPr>
          <p:nvPr>
            <p:ph type="body" idx="15" hasCustomPrompt="1"/>
          </p:nvPr>
        </p:nvSpPr>
        <p:spPr>
          <a:xfrm>
            <a:off x="604359" y="3350868"/>
            <a:ext cx="665744" cy="4801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03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6" hasCustomPrompt="1"/>
          </p:nvPr>
        </p:nvSpPr>
        <p:spPr>
          <a:xfrm>
            <a:off x="1288957" y="4203862"/>
            <a:ext cx="5845088" cy="540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Here To Edit Chapter Heading</a:t>
            </a:r>
          </a:p>
        </p:txBody>
      </p:sp>
      <p:sp>
        <p:nvSpPr>
          <p:cNvPr id="22" name="文本占位符 2"/>
          <p:cNvSpPr>
            <a:spLocks noGrp="1"/>
          </p:cNvSpPr>
          <p:nvPr>
            <p:ph type="body" idx="17" hasCustomPrompt="1"/>
          </p:nvPr>
        </p:nvSpPr>
        <p:spPr>
          <a:xfrm>
            <a:off x="604359" y="4203862"/>
            <a:ext cx="665744" cy="4801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04</a:t>
            </a:r>
          </a:p>
        </p:txBody>
      </p:sp>
      <p:sp>
        <p:nvSpPr>
          <p:cNvPr id="25" name="文本占位符 2"/>
          <p:cNvSpPr>
            <a:spLocks noGrp="1"/>
          </p:cNvSpPr>
          <p:nvPr>
            <p:ph type="body" idx="18" hasCustomPrompt="1"/>
          </p:nvPr>
        </p:nvSpPr>
        <p:spPr>
          <a:xfrm>
            <a:off x="1288957" y="5056856"/>
            <a:ext cx="5845088" cy="540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Here To Edit Chapter Heading</a:t>
            </a:r>
          </a:p>
        </p:txBody>
      </p:sp>
      <p:sp>
        <p:nvSpPr>
          <p:cNvPr id="26" name="文本占位符 2"/>
          <p:cNvSpPr>
            <a:spLocks noGrp="1"/>
          </p:cNvSpPr>
          <p:nvPr>
            <p:ph type="body" idx="19" hasCustomPrompt="1"/>
          </p:nvPr>
        </p:nvSpPr>
        <p:spPr>
          <a:xfrm>
            <a:off x="604359" y="5056856"/>
            <a:ext cx="665744" cy="4801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89546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>
            <a:extLst>
              <a:ext uri="{FF2B5EF4-FFF2-40B4-BE49-F238E27FC236}">
                <a16:creationId xmlns="" xmlns:a16="http://schemas.microsoft.com/office/drawing/2014/main" id="{6C4E2D52-327C-4E2C-873F-6617F8FE69E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95325" y="1641495"/>
            <a:ext cx="10801350" cy="44878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Click Here To Edit Text</a:t>
            </a:r>
            <a:endParaRPr lang="zh-CN" altLang="en-US" dirty="0"/>
          </a:p>
        </p:txBody>
      </p:sp>
      <p:sp>
        <p:nvSpPr>
          <p:cNvPr id="15" name="Rectangle 13"/>
          <p:cNvSpPr/>
          <p:nvPr userDrawn="1"/>
        </p:nvSpPr>
        <p:spPr>
          <a:xfrm flipH="1">
            <a:off x="695325" y="728663"/>
            <a:ext cx="49343" cy="5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US"/>
          </a:p>
        </p:txBody>
      </p:sp>
      <p:sp>
        <p:nvSpPr>
          <p:cNvPr id="5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38213" y="732017"/>
            <a:ext cx="5157787" cy="540000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Here To Edit Title</a:t>
            </a: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09542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228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567796" y="3161234"/>
            <a:ext cx="705640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13930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7" r="28511"/>
          <a:stretch/>
        </p:blipFill>
        <p:spPr>
          <a:xfrm>
            <a:off x="-32657" y="0"/>
            <a:ext cx="12213771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r="28405"/>
          <a:stretch/>
        </p:blipFill>
        <p:spPr>
          <a:xfrm>
            <a:off x="-38100" y="1"/>
            <a:ext cx="12249150" cy="6857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14" y="5521289"/>
            <a:ext cx="1560984" cy="1042097"/>
          </a:xfrm>
          <a:prstGeom prst="rect">
            <a:avLst/>
          </a:prstGeom>
        </p:spPr>
      </p:pic>
      <p:sp>
        <p:nvSpPr>
          <p:cNvPr id="14" name="TextBox 9"/>
          <p:cNvSpPr txBox="1"/>
          <p:nvPr userDrawn="1"/>
        </p:nvSpPr>
        <p:spPr>
          <a:xfrm>
            <a:off x="9461243" y="6344096"/>
            <a:ext cx="1654604" cy="219291"/>
          </a:xfrm>
          <a:prstGeom prst="rect">
            <a:avLst/>
          </a:prstGeom>
          <a:noFill/>
        </p:spPr>
        <p:txBody>
          <a:bodyPr wrap="square" lIns="34290" tIns="17145" rIns="34290" bIns="17145" rtlCol="0" anchor="ctr" anchorCtr="1">
            <a:spAutoFit/>
          </a:bodyPr>
          <a:lstStyle/>
          <a:p>
            <a:pPr algn="r"/>
            <a:r>
              <a:rPr lang="en-US" altLang="zh-CN" sz="1200" u="sng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https://opengauss.org</a:t>
            </a:r>
            <a:endParaRPr lang="en-US" sz="1200" u="sng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Picture 2" descr="https://opengauss.org/img/wechat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918" y="5810440"/>
            <a:ext cx="802375" cy="80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49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orient="horz" pos="3861" userDrawn="1">
          <p15:clr>
            <a:srgbClr val="F26B43"/>
          </p15:clr>
        </p15:guide>
        <p15:guide id="6" orient="horz" pos="459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2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Content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5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5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5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Thank you!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2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4</Words>
  <Application>Microsoft Office PowerPoint</Application>
  <PresentationFormat>宽屏</PresentationFormat>
  <Paragraphs>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Arial Unicode MS</vt:lpstr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lvzixin</dc:creator>
  <cp:lastModifiedBy>lvzixin</cp:lastModifiedBy>
  <cp:revision>74</cp:revision>
  <dcterms:created xsi:type="dcterms:W3CDTF">2020-07-13T03:13:03Z</dcterms:created>
  <dcterms:modified xsi:type="dcterms:W3CDTF">2020-12-01T08:46:24Z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(3)hqD0YOuJqiYJSDPAIpgZhH19f2FPygFfESHOOnpimB4tpvbP58Dz9t4UV+FUZNTSk0c7ZTC1
iJbdio764CKqjnVsA6HLWG9lKNVtLTqJD/Hx8c6lRLvfDOqe3r7VNDvq6FVEib5zfM9Uk6je
tFzZSzec2sdrHGh9fqt/sksiNfireWXHYMVeqKAvwvVz2x2ucXv7uARBgNscsk6qTC483pjH
MQkEPsrkviRKx0rqsN</vt:lpwstr>
  </property>
  <property fmtid="{D5CDD505-2E9C-101B-9397-08002B2CF9AE}" pid="3" name="_2015_ms_pID_7253431">
    <vt:lpwstr>wweHndi5ojjeJTOZsjaGaYm+CrTQspVl8y0JnSwcL13y09Cu1ps2J2
EIsnSojq63hVNvvSl06ysB9eMMszTpdMRfoqSuavaxajjrapv5b+A1mXicLu7DUCzIDACNXD
95fbZKjc97QLsitA7quVMR75ki+BADKl9IoE8zXrRVgb2BwE/0Jo0GFuMDZfHut59vOvgLUe
ycxmD0+8FlNxv4LXMO27n5HVKCfN70NPylJ4</vt:lpwstr>
  </property>
  <property fmtid="{D5CDD505-2E9C-101B-9397-08002B2CF9AE}" pid="4" name="_2015_ms_pID_7253432">
    <vt:lpwstr>bg==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1606812283</vt:lpwstr>
  </property>
</Properties>
</file>